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ExtraBold" panose="00000900000000000000" pitchFamily="2" charset="0"/>
      <p:bold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EB Garamond SemiBold" panose="00000700000000000000" pitchFamily="2" charset="0"/>
      <p:regular r:id="rId24"/>
      <p:bold r:id="rId25"/>
      <p:italic r:id="rId26"/>
      <p:boldItalic r:id="rId27"/>
    </p:embeddedFont>
    <p:embeddedFont>
      <p:font typeface="Montserrat ExtraBold" panose="00000900000000000000" pitchFamily="2" charset="0"/>
      <p:bold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iPegKmSvLl/NsTQMhUMu3gKknI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7368B2-68B5-494E-9D6D-D535E70914BC}">
  <a:tblStyle styleId="{A97368B2-68B5-494E-9D6D-D535E70914B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6" name="Google Shape;1876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2" name="Google Shape;1882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221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2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" name="Google Shape;104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05" name="Google Shape;105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223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24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225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26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7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8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4" name="Google Shape;144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" name="Google Shape;145;p228" descr="Application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9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2" name="Google Shape;152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3" name="Google Shape;153;p229" descr="Application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0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0" name="Google Shape;160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1" name="Google Shape;161;p23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1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3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2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3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6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12" name="Google Shape;212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7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38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9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4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1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56" name="Google Shape;256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59" name="Google Shape;259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0" name="Google Shape;260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1" name="Google Shape;261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3" name="Google Shape;263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4" name="Google Shape;264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68" name="Google Shape;268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9" name="Google Shape;269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" name="Google Shape;270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71" name="Google Shape;271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72" name="Google Shape;272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3" name="Google Shape;273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" name="Google Shape;274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75" name="Google Shape;275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76" name="Google Shape;276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77" name="Google Shape;277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6" descr="Icon&#10;&#10;Description automatically generated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7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2" name="Google Shape;292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8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49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5" name="Google Shape;315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16" name="Google Shape;316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7" name="Google Shape;317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8" name="Google Shape;318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9" name="Google Shape;319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0" name="Google Shape;320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21" name="Google Shape;321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2" name="Google Shape;322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23" name="Google Shape;323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4" name="Google Shape;324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25" name="Google Shape;325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0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5" name="Google Shape;335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" name="Google Shape;336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9" name="Google Shape;339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51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0" name="Google Shape;350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51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2" name="Google Shape;352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5" name="Google Shape;355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52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7" name="Google Shape;367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" name="Google Shape;368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9" name="Google Shape;369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2" name="Google Shape;372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3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84" name="Google Shape;384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86" name="Google Shape;386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9" name="Google Shape;389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54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401" name="Google Shape;401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2" name="Google Shape;402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403" name="Google Shape;403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6" name="Google Shape;406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55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56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57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4" name="Google Shape;454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55" name="Google Shape;455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56" name="Google Shape;456;p257"/>
              <p:cNvCxnSpPr>
                <a:endCxn id="4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8" name="Google Shape;458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7" name="Google Shape;457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60" name="Google Shape;460;p257"/>
              <p:cNvCxnSpPr>
                <a:endCxn id="46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2" name="Google Shape;462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1" name="Google Shape;461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" name="Google Shape;463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64" name="Google Shape;464;p257"/>
              <p:cNvCxnSpPr>
                <a:endCxn id="46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6" name="Google Shape;466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5" name="Google Shape;465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68" name="Google Shape;468;p257"/>
              <p:cNvCxnSpPr>
                <a:endCxn id="469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0" name="Google Shape;470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9" name="Google Shape;469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1" name="Google Shape;471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58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84" name="Google Shape;484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" name="Google Shape;485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6" name="Google Shape;486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87" name="Google Shape;487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8" name="Google Shape;488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9" name="Google Shape;489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90" name="Google Shape;490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1" name="Google Shape;491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93" name="Google Shape;493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4" name="Google Shape;494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59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08" name="Google Shape;508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09" name="Google Shape;509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0" name="Google Shape;510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1" name="Google Shape;511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2" name="Google Shape;512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3" name="Google Shape;513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4" name="Google Shape;514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7" name="Google Shape;517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0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21" name="Google Shape;521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22" name="Google Shape;522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3" name="Google Shape;523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4" name="Google Shape;524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25" name="Google Shape;525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6" name="Google Shape;526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7" name="Google Shape;527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261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34" name="Google Shape;534;p261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262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263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64" name="Google Shape;564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66" name="Google Shape;566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9" name="Google Shape;569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0" name="Google Shape;580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1" name="Google Shape;581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2" name="Google Shape;582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3" name="Google Shape;583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5" name="Google Shape;585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600" name="Google Shape;600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5" name="Google Shape;605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1" name="Google Shape;611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4" name="Google Shape;614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5" name="Google Shape;615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266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1" name="Google Shape;621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2" name="Google Shape;622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3" name="Google Shape;623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4" name="Google Shape;624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5" name="Google Shape;625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27" name="Google Shape;627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9" name="Google Shape;629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0" name="Google Shape;630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67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36" name="Google Shape;636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7" name="Google Shape;637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8" name="Google Shape;638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9" name="Google Shape;639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0" name="Google Shape;640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1" name="Google Shape;641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2" name="Google Shape;642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68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Google Shape;651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53" name="Google Shape;65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4" name="Google Shape;65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5" name="Google Shape;65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6" name="Google Shape;65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7" name="Google Shape;65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8" name="Google Shape;658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59" name="Google Shape;65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0" name="Google Shape;66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1" name="Google Shape;66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2" name="Google Shape;66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3" name="Google Shape;66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4" name="Google Shape;664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65" name="Google Shape;66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6" name="Google Shape;66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7" name="Google Shape;66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8" name="Google Shape;66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9" name="Google Shape;66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0" name="Google Shape;670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71" name="Google Shape;67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2" name="Google Shape;67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3" name="Google Shape;67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74" name="Google Shape;67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5" name="Google Shape;67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6" name="Google Shape;676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77" name="Google Shape;67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8" name="Google Shape;67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9" name="Google Shape;67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80" name="Google Shape;68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81" name="Google Shape;68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82" name="Google Shape;682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3" name="Google Shape;683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4" name="Google Shape;684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69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92" name="Google Shape;692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3" name="Google Shape;69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4" name="Google Shape;69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6" name="Google Shape;69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7" name="Google Shape;69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8" name="Google Shape;698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9" name="Google Shape;69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0" name="Google Shape;70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2" name="Google Shape;70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3" name="Google Shape;70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4" name="Google Shape;704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5" name="Google Shape;70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6" name="Google Shape;70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8" name="Google Shape;70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9" name="Google Shape;70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0" name="Google Shape;710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1" name="Google Shape;71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2" name="Google Shape;71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3" name="Google Shape;71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14" name="Google Shape;71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5" name="Google Shape;71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6" name="Google Shape;716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7" name="Google Shape;71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8" name="Google Shape;71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9" name="Google Shape;71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20" name="Google Shape;72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21" name="Google Shape;72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22" name="Google Shape;722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270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2" name="Google Shape;732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2" name="Google Shape;742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271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2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3" name="Google Shape;773;p272"/>
          <p:cNvCxnSpPr>
            <a:stCxn id="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74" name="Google Shape;774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5" name="Google Shape;775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6" name="Google Shape;776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7" name="Google Shape;777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8" name="Google Shape;778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9" name="Google Shape;779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0" name="Google Shape;780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1" name="Google Shape;781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5" name="Google Shape;785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6" name="Google Shape;786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273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273"/>
          <p:cNvCxnSpPr>
            <a:stCxn id="79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93" name="Google Shape;793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4" name="Google Shape;794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5" name="Google Shape;795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6" name="Google Shape;796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7" name="Google Shape;797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8" name="Google Shape;798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9" name="Google Shape;799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00" name="Google Shape;800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1" name="Google Shape;801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2" name="Google Shape;802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3" name="Google Shape;803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4" name="Google Shape;804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5" name="Google Shape;805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274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2" name="Google Shape;812;p274"/>
            <p:cNvCxnSpPr>
              <a:stCxn id="813" idx="6"/>
              <a:endCxn id="814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5" name="Google Shape;815;p274"/>
            <p:cNvCxnSpPr>
              <a:stCxn id="813" idx="6"/>
              <a:endCxn id="816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7" name="Google Shape;817;p274"/>
            <p:cNvCxnSpPr>
              <a:stCxn id="813" idx="6"/>
              <a:endCxn id="81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274"/>
            <p:cNvCxnSpPr>
              <a:stCxn id="813" idx="6"/>
              <a:endCxn id="8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4"/>
            <p:cNvCxnSpPr>
              <a:stCxn id="813" idx="6"/>
              <a:endCxn id="822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4"/>
            <p:cNvCxnSpPr>
              <a:stCxn id="813" idx="6"/>
              <a:endCxn id="8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4"/>
            <p:cNvCxnSpPr>
              <a:stCxn id="813" idx="6"/>
              <a:endCxn id="826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7" name="Google Shape;827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3" name="Google Shape;813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28" name="Google Shape;828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29" name="Google Shape;829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4" name="Google Shape;834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6" name="Google Shape;816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8" name="Google Shape;818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3" name="Google Shape;843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4" name="Google Shape;844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7" name="Google Shape;847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9" name="Google Shape;849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275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56" name="Google Shape;856;p275"/>
            <p:cNvCxnSpPr>
              <a:stCxn id="857" idx="6"/>
              <a:endCxn id="858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9" name="Google Shape;859;p275"/>
            <p:cNvCxnSpPr>
              <a:stCxn id="857" idx="6"/>
              <a:endCxn id="860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1" name="Google Shape;861;p275"/>
            <p:cNvCxnSpPr>
              <a:stCxn id="857" idx="6"/>
              <a:endCxn id="862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3" name="Google Shape;863;p275"/>
            <p:cNvCxnSpPr>
              <a:stCxn id="857" idx="6"/>
              <a:endCxn id="86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5" name="Google Shape;865;p275"/>
            <p:cNvCxnSpPr>
              <a:stCxn id="857" idx="6"/>
              <a:endCxn id="8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275"/>
            <p:cNvCxnSpPr>
              <a:stCxn id="857" idx="6"/>
              <a:endCxn id="86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275"/>
            <p:cNvCxnSpPr>
              <a:stCxn id="857" idx="6"/>
              <a:endCxn id="870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71" name="Google Shape;871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57" name="Google Shape;857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72" name="Google Shape;872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73" name="Google Shape;873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6" name="Google Shape;876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7" name="Google Shape;877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8" name="Google Shape;878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0" name="Google Shape;860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9" name="Google Shape;879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0" name="Google Shape;880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2" name="Google Shape;862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1" name="Google Shape;881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2" name="Google Shape;882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3" name="Google Shape;883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4" name="Google Shape;884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5" name="Google Shape;885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6" name="Google Shape;886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87" name="Google Shape;887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9" name="Google Shape;889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0" name="Google Shape;890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1" name="Google Shape;891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2" name="Google Shape;892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97" name="Google Shape;897;p276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1" name="Google Shape;901;p276"/>
            <p:cNvCxnSpPr>
              <a:stCxn id="902" idx="6"/>
              <a:endCxn id="90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4" name="Google Shape;904;p276"/>
            <p:cNvCxnSpPr>
              <a:stCxn id="902" idx="6"/>
              <a:endCxn id="90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6" name="Google Shape;906;p276"/>
            <p:cNvCxnSpPr>
              <a:stCxn id="902" idx="6"/>
              <a:endCxn id="90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8" name="Google Shape;908;p276"/>
            <p:cNvCxnSpPr>
              <a:stCxn id="902" idx="6"/>
              <a:endCxn id="90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6"/>
            <p:cNvCxnSpPr>
              <a:stCxn id="902" idx="6"/>
              <a:endCxn id="9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6"/>
            <p:cNvCxnSpPr>
              <a:stCxn id="902" idx="6"/>
              <a:endCxn id="9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6"/>
            <p:cNvCxnSpPr>
              <a:endCxn id="9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2" name="Google Shape;902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16" name="Google Shape;916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17" name="Google Shape;917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3" name="Google Shape;903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8" name="Google Shape;918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9" name="Google Shape;919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05" name="Google Shape;905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0" name="Google Shape;920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1" name="Google Shape;921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3" name="Google Shape;913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2" name="Google Shape;922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3" name="Google Shape;923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1" name="Google Shape;911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07" name="Google Shape;907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15" name="Google Shape;915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09" name="Google Shape;909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1" name="Google Shape;931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5" name="Google Shape;935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1" name="Google Shape;941;p277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45" name="Google Shape;945;p277"/>
            <p:cNvCxnSpPr>
              <a:stCxn id="946" idx="6"/>
              <a:endCxn id="947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8" name="Google Shape;948;p277"/>
            <p:cNvCxnSpPr>
              <a:stCxn id="946" idx="6"/>
              <a:endCxn id="949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0" name="Google Shape;950;p277"/>
            <p:cNvCxnSpPr>
              <a:stCxn id="946" idx="6"/>
              <a:endCxn id="95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2" name="Google Shape;952;p277"/>
            <p:cNvCxnSpPr>
              <a:stCxn id="946" idx="6"/>
              <a:endCxn id="95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7"/>
            <p:cNvCxnSpPr>
              <a:stCxn id="946" idx="6"/>
              <a:endCxn id="9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7"/>
            <p:cNvCxnSpPr>
              <a:stCxn id="946" idx="6"/>
              <a:endCxn id="9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7"/>
            <p:cNvCxnSpPr>
              <a:endCxn id="9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6" name="Google Shape;946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0" name="Google Shape;960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1" name="Google Shape;961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47" name="Google Shape;947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2" name="Google Shape;962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3" name="Google Shape;963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49" name="Google Shape;949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4" name="Google Shape;964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57" name="Google Shape;957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6" name="Google Shape;966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7" name="Google Shape;967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55" name="Google Shape;955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1" name="Google Shape;951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59" name="Google Shape;959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3" name="Google Shape;953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5" name="Google Shape;975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8" name="Google Shape;978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0" name="Google Shape;980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1" name="Google Shape;981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85" name="Google Shape;985;p278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8" name="Google Shape;988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89" name="Google Shape;989;p278"/>
            <p:cNvCxnSpPr>
              <a:stCxn id="990" idx="6"/>
              <a:endCxn id="99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2" name="Google Shape;992;p278"/>
            <p:cNvCxnSpPr>
              <a:stCxn id="990" idx="6"/>
              <a:endCxn id="99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4" name="Google Shape;994;p278"/>
            <p:cNvCxnSpPr>
              <a:stCxn id="990" idx="6"/>
              <a:endCxn id="995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6" name="Google Shape;996;p278"/>
            <p:cNvCxnSpPr>
              <a:stCxn id="990" idx="6"/>
              <a:endCxn id="99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8" name="Google Shape;998;p278"/>
            <p:cNvCxnSpPr>
              <a:stCxn id="990" idx="6"/>
              <a:endCxn id="99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0" name="Google Shape;1000;p278"/>
            <p:cNvCxnSpPr>
              <a:stCxn id="990" idx="6"/>
              <a:endCxn id="100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2" name="Google Shape;1002;p278"/>
            <p:cNvCxnSpPr>
              <a:endCxn id="100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0" name="Google Shape;990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004" name="Google Shape;1004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005" name="Google Shape;1005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91" name="Google Shape;991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6" name="Google Shape;1006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7" name="Google Shape;1007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93" name="Google Shape;993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8" name="Google Shape;1008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9" name="Google Shape;1009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01" name="Google Shape;1001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0" name="Google Shape;1010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1" name="Google Shape;1011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99" name="Google Shape;999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2" name="Google Shape;1012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3" name="Google Shape;1013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95" name="Google Shape;995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4" name="Google Shape;1014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5" name="Google Shape;1015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03" name="Google Shape;1003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6" name="Google Shape;1016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7" name="Google Shape;1017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97" name="Google Shape;997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8" name="Google Shape;1018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19" name="Google Shape;1019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279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0" name="Google Shape;1030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2" name="Google Shape;1032;p279"/>
            <p:cNvCxnSpPr>
              <a:stCxn id="1033" idx="6"/>
              <a:endCxn id="103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79"/>
            <p:cNvCxnSpPr>
              <a:stCxn id="1033" idx="6"/>
              <a:endCxn id="103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7" name="Google Shape;1037;p279"/>
            <p:cNvCxnSpPr>
              <a:stCxn id="1033" idx="6"/>
              <a:endCxn id="103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9" name="Google Shape;1039;p279"/>
            <p:cNvCxnSpPr>
              <a:stCxn id="1033" idx="6"/>
              <a:endCxn id="104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1" name="Google Shape;1041;p279"/>
            <p:cNvCxnSpPr>
              <a:stCxn id="1033" idx="6"/>
              <a:endCxn id="104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3" name="Google Shape;1043;p279"/>
            <p:cNvCxnSpPr>
              <a:stCxn id="1033" idx="6"/>
              <a:endCxn id="104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5" name="Google Shape;1045;p279"/>
            <p:cNvCxnSpPr>
              <a:endCxn id="10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3" name="Google Shape;1033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4" name="Google Shape;1044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2" name="Google Shape;1042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8" name="Google Shape;1038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6" name="Google Shape;1046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0" name="Google Shape;1040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7" name="Google Shape;1047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280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8" name="Google Shape;1058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0" name="Google Shape;1060;p280"/>
            <p:cNvCxnSpPr>
              <a:stCxn id="1061" idx="6"/>
              <a:endCxn id="106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0"/>
            <p:cNvCxnSpPr>
              <a:stCxn id="1061" idx="6"/>
              <a:endCxn id="106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5" name="Google Shape;1065;p280"/>
            <p:cNvCxnSpPr>
              <a:stCxn id="1061" idx="6"/>
              <a:endCxn id="106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7" name="Google Shape;1067;p280"/>
            <p:cNvCxnSpPr>
              <a:stCxn id="1061" idx="6"/>
              <a:endCxn id="10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9" name="Google Shape;1069;p280"/>
            <p:cNvCxnSpPr>
              <a:stCxn id="1061" idx="6"/>
              <a:endCxn id="10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1" name="Google Shape;1071;p280"/>
            <p:cNvCxnSpPr>
              <a:stCxn id="1061" idx="6"/>
              <a:endCxn id="107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3" name="Google Shape;1073;p280"/>
            <p:cNvCxnSpPr>
              <a:endCxn id="10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1" name="Google Shape;1061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2" name="Google Shape;1072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0" name="Google Shape;1070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6" name="Google Shape;1066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4" name="Google Shape;1074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8" name="Google Shape;1068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5" name="Google Shape;1075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11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11" descr="Graphical user interfac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9" name="Google Shape;69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281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6" name="Google Shape;1086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7" name="Google Shape;1087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88" name="Google Shape;1088;p281"/>
            <p:cNvCxnSpPr>
              <a:stCxn id="1089" idx="6"/>
              <a:endCxn id="1090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281"/>
            <p:cNvCxnSpPr>
              <a:stCxn id="1089" idx="6"/>
              <a:endCxn id="109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3" name="Google Shape;1093;p281"/>
            <p:cNvCxnSpPr>
              <a:stCxn id="1089" idx="6"/>
              <a:endCxn id="1094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5" name="Google Shape;1095;p281"/>
            <p:cNvCxnSpPr>
              <a:stCxn id="1089" idx="6"/>
              <a:endCxn id="10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7" name="Google Shape;1097;p281"/>
            <p:cNvCxnSpPr>
              <a:stCxn id="1089" idx="6"/>
              <a:endCxn id="109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p281"/>
            <p:cNvCxnSpPr>
              <a:stCxn id="1089" idx="6"/>
              <a:endCxn id="110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1" name="Google Shape;1101;p281"/>
            <p:cNvCxnSpPr>
              <a:endCxn id="110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9" name="Google Shape;1089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0" name="Google Shape;1090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0" name="Google Shape;1100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8" name="Google Shape;1098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4" name="Google Shape;1094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2" name="Google Shape;1102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6" name="Google Shape;1096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03" name="Google Shape;1103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9"/>
          <p:cNvPicPr preferRelativeResize="0"/>
          <p:nvPr/>
        </p:nvPicPr>
        <p:blipFill rotWithShape="1">
          <a:blip r:embed="rId2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19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20" descr="Shape&#10;&#10;Description automatically generated with low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63" y="2364509"/>
            <a:ext cx="3689425" cy="835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4" rIns="91431" bIns="45694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Calender</a:t>
            </a:r>
            <a:r>
              <a:rPr lang="en-US" dirty="0"/>
              <a:t> Schedular Application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3" y="3361371"/>
            <a:ext cx="3689398" cy="440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4" rIns="91431" bIns="45694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Task - 3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6" y="810815"/>
            <a:ext cx="3421451" cy="344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Calendar Schedular Application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6" y="1277957"/>
            <a:ext cx="4548587" cy="305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4" rIns="91431" bIns="45694" anchor="t" anchorCtr="0">
            <a:noAutofit/>
          </a:bodyPr>
          <a:lstStyle/>
          <a:p>
            <a:pPr marL="285750" indent="-285750"/>
            <a:r>
              <a:rPr lang="en-IN" dirty="0">
                <a:latin typeface="EB Garamond Medium"/>
                <a:ea typeface="EB Garamond Medium"/>
                <a:cs typeface="EB Garamond Medium"/>
                <a:sym typeface="EB Garamond Medium"/>
              </a:rPr>
              <a:t> Introduction : </a:t>
            </a: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 Revolutionize the way you manage your time by effortlessly planning events, setting reminders, and staying on top of your schedule. With a sleek interface and user-friendly design, organizing your life has never been this easy. 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987876853"/>
              </p:ext>
            </p:extLst>
          </p:nvPr>
        </p:nvGraphicFramePr>
        <p:xfrm>
          <a:off x="154236" y="2571749"/>
          <a:ext cx="4417764" cy="1760316"/>
        </p:xfrm>
        <a:graphic>
          <a:graphicData uri="http://schemas.openxmlformats.org/drawingml/2006/table">
            <a:tbl>
              <a:tblPr>
                <a:noFill/>
                <a:tableStyleId>{A97368B2-68B5-494E-9D6D-D535E70914BC}</a:tableStyleId>
              </a:tblPr>
              <a:tblGrid>
                <a:gridCol w="1542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28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00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 dirty="0">
                          <a:solidFill>
                            <a:srgbClr val="C88C32"/>
                          </a:solidFill>
                        </a:rPr>
                        <a:t>LMS Username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rgbClr val="C88C32"/>
                          </a:solidFill>
                        </a:rPr>
                        <a:t>Name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rgbClr val="C88C32"/>
                          </a:solidFill>
                        </a:rPr>
                        <a:t>Batch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079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cap="none" dirty="0">
                          <a:solidFill>
                            <a:schemeClr val="bg1"/>
                          </a:solidFill>
                        </a:rPr>
                        <a:t>Evangelin steffi J</a:t>
                      </a:r>
                      <a:endParaRPr sz="1400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cap="none" dirty="0" err="1">
                          <a:solidFill>
                            <a:schemeClr val="bg1"/>
                          </a:solidFill>
                        </a:rPr>
                        <a:t>J.Evangelin</a:t>
                      </a:r>
                      <a:r>
                        <a:rPr lang="en-US" sz="1400" cap="none" dirty="0">
                          <a:solidFill>
                            <a:schemeClr val="bg1"/>
                          </a:solidFill>
                        </a:rPr>
                        <a:t> steffi </a:t>
                      </a:r>
                      <a:endParaRPr sz="1400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cap="none" dirty="0">
                          <a:solidFill>
                            <a:schemeClr val="bg1"/>
                          </a:solidFill>
                        </a:rPr>
                        <a:t>NM_2.0 CC3</a:t>
                      </a:r>
                      <a:endParaRPr sz="1400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079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cap="none" dirty="0" err="1">
                          <a:solidFill>
                            <a:schemeClr val="bg1"/>
                          </a:solidFill>
                        </a:rPr>
                        <a:t>Eniya.E</a:t>
                      </a:r>
                      <a:endParaRPr sz="1400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cap="none" dirty="0" err="1">
                          <a:solidFill>
                            <a:schemeClr val="bg1"/>
                          </a:solidFill>
                        </a:rPr>
                        <a:t>E.Eniya</a:t>
                      </a:r>
                      <a:endParaRPr sz="1400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cap="none" dirty="0">
                          <a:solidFill>
                            <a:schemeClr val="bg1"/>
                          </a:solidFill>
                        </a:rPr>
                        <a:t>NM_2.0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079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cap="none" dirty="0" err="1">
                          <a:solidFill>
                            <a:schemeClr val="bg1"/>
                          </a:solidFill>
                        </a:rPr>
                        <a:t>Anusiya.J</a:t>
                      </a:r>
                      <a:endParaRPr sz="1400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cap="none" dirty="0" err="1">
                          <a:solidFill>
                            <a:schemeClr val="bg1"/>
                          </a:solidFill>
                        </a:rPr>
                        <a:t>Anusiya.J</a:t>
                      </a:r>
                      <a:endParaRPr sz="1400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cap="none" dirty="0">
                          <a:solidFill>
                            <a:schemeClr val="bg1"/>
                          </a:solidFill>
                        </a:rPr>
                        <a:t>NM_2.0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44" y="647039"/>
            <a:ext cx="6891904" cy="162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4" rIns="91431" bIns="45694" anchor="t" anchorCtr="0">
            <a:noAutofit/>
          </a:bodyPr>
          <a:lstStyle/>
          <a:p>
            <a:pPr marL="0" marR="0" indent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00" b="1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</a:p>
          <a:p>
            <a:pPr marL="0" marR="0" indent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indent="-323854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sz="1500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</a:t>
            </a:r>
            <a:r>
              <a:rPr lang="en-US" sz="1600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Calendar Schedular Application.</a:t>
            </a:r>
            <a:endParaRPr sz="1500" cap="none" dirty="0">
              <a:solidFill>
                <a:schemeClr val="tx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indent="-323854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sz="1500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</a:t>
            </a:r>
            <a:r>
              <a:rPr lang="en-US" sz="1400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Calendar Schedular Application.</a:t>
            </a:r>
            <a:endParaRPr sz="1500" cap="none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44" y="3568149"/>
            <a:ext cx="7048495" cy="95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4" rIns="91431" bIns="45694" anchor="t" anchorCtr="0">
            <a:noAutofit/>
          </a:bodyPr>
          <a:lstStyle/>
          <a:p>
            <a:pPr marL="171450" marR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sz="1100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1100" dirty="0">
                <a:latin typeface="EB Garamond"/>
                <a:ea typeface="EB Garamond"/>
                <a:cs typeface="EB Garamond"/>
                <a:sym typeface="EB Garamond"/>
              </a:rPr>
              <a:t>React</a:t>
            </a:r>
            <a:r>
              <a:rPr sz="1100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 sz="1400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sz="1100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 sz="1400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sz="1100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</a:t>
            </a:r>
            <a:r>
              <a:rPr sz="1100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sz="1100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calls</a:t>
            </a:r>
            <a:endParaRPr sz="1400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sz="1100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44" y="2539533"/>
            <a:ext cx="4593598" cy="31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400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sz="1400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6" y="3171964"/>
            <a:ext cx="2629806" cy="31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00" b="1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2" y="250826"/>
            <a:ext cx="3823203" cy="31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00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 Creation</a:t>
            </a: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44" y="2220952"/>
            <a:ext cx="4593598" cy="31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200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1" y="141431"/>
            <a:ext cx="8262293" cy="302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00" b="1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r>
              <a:rPr lang="en-US" sz="1800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 1.We </a:t>
            </a:r>
            <a:r>
              <a:rPr lang="en-US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 uniform and interactive front end code for </a:t>
            </a:r>
            <a:r>
              <a:rPr lang="en-US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Calendar Schedular Application using React.js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  2. Using react components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cap="none" dirty="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9" name="Google Shape;1859;g2139e008f02_0_0"/>
          <p:cNvSpPr txBox="1"/>
          <p:nvPr/>
        </p:nvSpPr>
        <p:spPr>
          <a:xfrm>
            <a:off x="546803" y="3635871"/>
            <a:ext cx="7959244" cy="11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00" b="1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lang="en-US" sz="1800" b="1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800" b="1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Using react components</a:t>
            </a:r>
            <a:r>
              <a:rPr lang="en-IN" b="1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IN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, We have succeeded to build a front end code and it works perfectly</a:t>
            </a:r>
            <a:endParaRPr lang="en-US" cap="none" dirty="0">
              <a:solidFill>
                <a:schemeClr val="tx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800" dirty="0">
              <a:solidFill>
                <a:schemeClr val="tx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800" b="1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" name="Google Shape;1858;g2139e008f02_0_0">
            <a:extLst>
              <a:ext uri="{FF2B5EF4-FFF2-40B4-BE49-F238E27FC236}">
                <a16:creationId xmlns:a16="http://schemas.microsoft.com/office/drawing/2014/main" id="{63D7A33A-7911-B42B-939E-42F2931441D6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7439" b="-3434"/>
          <a:stretch/>
        </p:blipFill>
        <p:spPr>
          <a:xfrm>
            <a:off x="-79744" y="5002069"/>
            <a:ext cx="9144000" cy="1177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858;g2139e008f02_0_0">
            <a:extLst>
              <a:ext uri="{FF2B5EF4-FFF2-40B4-BE49-F238E27FC236}">
                <a16:creationId xmlns:a16="http://schemas.microsoft.com/office/drawing/2014/main" id="{CE94A42B-F8D5-DAAA-E2A1-F56C6BAAB0AC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7439" b="-3434"/>
          <a:stretch/>
        </p:blipFill>
        <p:spPr>
          <a:xfrm flipV="1">
            <a:off x="152400" y="5349062"/>
            <a:ext cx="9144000" cy="38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858;g2139e008f02_0_0">
            <a:extLst>
              <a:ext uri="{FF2B5EF4-FFF2-40B4-BE49-F238E27FC236}">
                <a16:creationId xmlns:a16="http://schemas.microsoft.com/office/drawing/2014/main" id="{27EDBC07-CD38-0F11-50EC-9C21E07E5045}"/>
              </a:ext>
            </a:extLst>
          </p:cNvPr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7439" b="-3434"/>
          <a:stretch/>
        </p:blipFill>
        <p:spPr>
          <a:xfrm>
            <a:off x="304800" y="5454502"/>
            <a:ext cx="9144000" cy="4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1A4A4-EDD0-1C4E-B356-E8635AAC2E6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1451" y="1318436"/>
            <a:ext cx="4901610" cy="2012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2" y="2264415"/>
            <a:ext cx="1714806" cy="32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4" rIns="91431" bIns="45694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00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6" y="961113"/>
            <a:ext cx="1714806" cy="32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4" rIns="91431" bIns="45694" anchor="ctr" anchorCtr="0">
            <a:no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00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2" y="2188624"/>
            <a:ext cx="2030094" cy="32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4" rIns="91431" bIns="45694" anchor="ctr" anchorCtr="0">
            <a:no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00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7" y="961113"/>
            <a:ext cx="1714806" cy="32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4" rIns="91431" bIns="45694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00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48" y="2188610"/>
            <a:ext cx="1714806" cy="32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4" rIns="91431" bIns="45694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00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90" y="3448854"/>
            <a:ext cx="1714806" cy="32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4" rIns="91431" bIns="45694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00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33" y="4258554"/>
            <a:ext cx="1714806" cy="32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4" rIns="91431" bIns="45694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00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299" y="125169"/>
            <a:ext cx="3126297" cy="554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</a:p>
        </p:txBody>
      </p:sp>
      <p:sp>
        <p:nvSpPr>
          <p:cNvPr id="1872" name="Google Shape;1872;g1f5dca458e3_0_1833"/>
          <p:cNvSpPr txBox="1"/>
          <p:nvPr/>
        </p:nvSpPr>
        <p:spPr>
          <a:xfrm>
            <a:off x="817136" y="3416135"/>
            <a:ext cx="1493406" cy="32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IN" sz="1100" b="1" dirty="0">
                <a:latin typeface="EB Garamond"/>
                <a:ea typeface="EB Garamond"/>
                <a:cs typeface="EB Garamond"/>
                <a:sym typeface="EB Garamond"/>
              </a:rPr>
              <a:t>Use</a:t>
            </a:r>
            <a:r>
              <a:rPr sz="1100" b="1" dirty="0">
                <a:latin typeface="EB Garamond"/>
                <a:ea typeface="EB Garamond"/>
                <a:cs typeface="EB Garamond"/>
                <a:sym typeface="EB Garamond"/>
              </a:rPr>
              <a:t> props to pass variables</a:t>
            </a:r>
          </a:p>
        </p:txBody>
      </p:sp>
      <p:sp>
        <p:nvSpPr>
          <p:cNvPr id="1873" name="Google Shape;1873;g1f5dca458e3_0_1833"/>
          <p:cNvSpPr txBox="1"/>
          <p:nvPr/>
        </p:nvSpPr>
        <p:spPr>
          <a:xfrm>
            <a:off x="2059102" y="4309648"/>
            <a:ext cx="1353001" cy="32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sz="1100" b="1" dirty="0">
                <a:latin typeface="EB Garamond"/>
                <a:ea typeface="EB Garamond"/>
                <a:cs typeface="EB Garamond"/>
                <a:sym typeface="EB Garamond"/>
              </a:rPr>
              <a:t>Use </a:t>
            </a:r>
            <a:r>
              <a:rPr sz="1100" b="1" dirty="0" err="1"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sz="1100" b="1" dirty="0">
                <a:latin typeface="EB Garamond"/>
                <a:ea typeface="EB Garamond"/>
                <a:cs typeface="EB Garamond"/>
                <a:sym typeface="EB Garamond"/>
              </a:rPr>
              <a:t> calls for data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12"/>
          <p:cNvSpPr txBox="1">
            <a:spLocks noGrp="1"/>
          </p:cNvSpPr>
          <p:nvPr>
            <p:ph type="body" idx="1"/>
          </p:nvPr>
        </p:nvSpPr>
        <p:spPr>
          <a:xfrm>
            <a:off x="2634215" y="802318"/>
            <a:ext cx="4016950" cy="44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4" rIns="91431" bIns="45694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Submission Github</a:t>
            </a:r>
          </a:p>
        </p:txBody>
      </p:sp>
      <p:sp>
        <p:nvSpPr>
          <p:cNvPr id="1879" name="Google Shape;1879;p212"/>
          <p:cNvSpPr txBox="1">
            <a:spLocks noGrp="1"/>
          </p:cNvSpPr>
          <p:nvPr>
            <p:ph type="body" idx="2"/>
          </p:nvPr>
        </p:nvSpPr>
        <p:spPr>
          <a:xfrm>
            <a:off x="4089336" y="1573821"/>
            <a:ext cx="2722201" cy="1600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4" rIns="91431" bIns="45694" anchor="ctr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https://github.com/ENIYAELANG0/Naan-mudhalvan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EB Garamond"/>
                <a:ea typeface="EB Garamond"/>
                <a:cs typeface="EB Garamond SemiBold"/>
                <a:sym typeface="EB Garamond"/>
              </a:rPr>
              <a:t>https://github.com/Evangelinsteffi/Naan-muthalvan-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EB Garamond"/>
                <a:ea typeface="EB Garamond"/>
                <a:cs typeface="EB Garamond SemiBold"/>
                <a:sym typeface="EB Garamond"/>
              </a:rPr>
              <a:t>https://github.com/anusiya2003/Calenders-application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278</Words>
  <Application>Microsoft Office PowerPoint</Application>
  <PresentationFormat>On-screen Show (16:9)</PresentationFormat>
  <Paragraphs>53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Arial</vt:lpstr>
      <vt:lpstr>Calibri</vt:lpstr>
      <vt:lpstr>Public Sans</vt:lpstr>
      <vt:lpstr>Noto Sans Symbols</vt:lpstr>
      <vt:lpstr>EB Garamond Medium</vt:lpstr>
      <vt:lpstr>EB Garamond SemiBold</vt:lpstr>
      <vt:lpstr>Montserrat ExtraBold</vt:lpstr>
      <vt:lpstr>EB Garamond</vt:lpstr>
      <vt:lpstr>EB Garamond ExtraBold</vt:lpstr>
      <vt:lpstr>Simple Light</vt:lpstr>
      <vt:lpstr>PowerPoint Presentation</vt:lpstr>
      <vt:lpstr>Calendar Schedular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Eniya PC</cp:lastModifiedBy>
  <cp:revision>8</cp:revision>
  <dcterms:created xsi:type="dcterms:W3CDTF">2020-08-13T11:21:46Z</dcterms:created>
  <dcterms:modified xsi:type="dcterms:W3CDTF">2023-11-16T08:56:03Z</dcterms:modified>
</cp:coreProperties>
</file>